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1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hi.masstech.org/Icons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76" name="Oval 75"/>
          <p:cNvSpPr>
            <a:spLocks/>
          </p:cNvSpPr>
          <p:nvPr/>
        </p:nvSpPr>
        <p:spPr>
          <a:xfrm>
            <a:off x="1816456" y="1572676"/>
            <a:ext cx="5503169" cy="3935656"/>
          </a:xfrm>
          <a:prstGeom prst="ellipse">
            <a:avLst/>
          </a:prstGeom>
          <a:solidFill>
            <a:srgbClr val="F0F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cxnSpLocks/>
            <a:stCxn id="76" idx="3"/>
            <a:endCxn id="76" idx="7"/>
          </p:cNvCxnSpPr>
          <p:nvPr/>
        </p:nvCxnSpPr>
        <p:spPr>
          <a:xfrm flipV="1">
            <a:off x="2622376" y="2149039"/>
            <a:ext cx="3891329" cy="2754240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cxnSpLocks/>
            <a:stCxn id="76" idx="1"/>
            <a:endCxn id="76" idx="5"/>
          </p:cNvCxnSpPr>
          <p:nvPr/>
        </p:nvCxnSpPr>
        <p:spPr>
          <a:xfrm>
            <a:off x="2622376" y="2149039"/>
            <a:ext cx="3891329" cy="2754240"/>
          </a:xfrm>
          <a:prstGeom prst="line">
            <a:avLst/>
          </a:prstGeom>
          <a:ln w="12700"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>
            <a:spLocks/>
          </p:cNvSpPr>
          <p:nvPr/>
        </p:nvSpPr>
        <p:spPr>
          <a:xfrm>
            <a:off x="3203752" y="2537862"/>
            <a:ext cx="2708856" cy="193727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968650" y="3744524"/>
            <a:ext cx="1283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</a:t>
            </a: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con </a:t>
            </a:r>
            <a:r>
              <a:rPr lang="en-US" sz="1100" b="1" dirty="0">
                <a:solidFill>
                  <a:srgbClr val="012653"/>
                </a:solidFill>
                <a:cs typeface="Arial"/>
              </a:rPr>
              <a:t>D</a:t>
            </a: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escription 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465543" y="1987363"/>
            <a:ext cx="1741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61280" y="4787550"/>
            <a:ext cx="1719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12653"/>
                </a:solidFill>
                <a:cs typeface="Arial"/>
              </a:rPr>
              <a:t>Add </a:t>
            </a:r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Icon </a:t>
            </a:r>
            <a:r>
              <a:rPr lang="en-US" sz="1100" b="1" dirty="0">
                <a:solidFill>
                  <a:srgbClr val="012653"/>
                </a:solidFill>
                <a:cs typeface="Arial"/>
              </a:rPr>
              <a:t>Description</a:t>
            </a:r>
            <a:endParaRPr lang="en-US" sz="1100" b="1" dirty="0" smtClean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912609" y="3747782"/>
            <a:ext cx="1254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24280" y="5675356"/>
            <a:ext cx="6736907" cy="750200"/>
            <a:chOff x="1295400" y="5675356"/>
            <a:chExt cx="6736907" cy="750200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1295400" y="5680897"/>
              <a:ext cx="779780" cy="744659"/>
            </a:xfrm>
            <a:prstGeom prst="rect">
              <a:avLst/>
            </a:prstGeom>
            <a:noFill/>
            <a:ln w="9525">
              <a:solidFill>
                <a:srgbClr val="F37E2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1295401" y="5884068"/>
              <a:ext cx="77978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300" dirty="0" smtClean="0">
                  <a:solidFill>
                    <a:srgbClr val="F37E2D"/>
                  </a:solidFill>
                </a:rPr>
                <a:t>GOALS</a:t>
              </a:r>
              <a:endParaRPr lang="en-US" sz="1300" dirty="0">
                <a:solidFill>
                  <a:srgbClr val="F37E2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1341" y="5684892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 smtClean="0">
                  <a:solidFill>
                    <a:srgbClr val="012653"/>
                  </a:solidFill>
                  <a:latin typeface="Arial"/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89605" y="5680897"/>
              <a:ext cx="1269645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30371" y="5678032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82969" y="5675356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35027" y="5675356"/>
              <a:ext cx="1097280" cy="74066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sz="900" b="1" dirty="0">
                  <a:solidFill>
                    <a:srgbClr val="012653"/>
                  </a:solidFill>
                  <a:cs typeface="Arial"/>
                </a:rPr>
                <a:t>Describe Goal</a:t>
              </a:r>
              <a:endParaRPr lang="en-US" sz="900" b="1" dirty="0">
                <a:solidFill>
                  <a:srgbClr val="012653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461193" y="3125005"/>
            <a:ext cx="717615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patient icon here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6026845" y="3059373"/>
            <a:ext cx="108334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2045896" y="3060151"/>
            <a:ext cx="108334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2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2" name="TextBox 51"/>
          <p:cNvSpPr txBox="1"/>
          <p:nvPr/>
        </p:nvSpPr>
        <p:spPr>
          <a:xfrm>
            <a:off x="3461193" y="4599544"/>
            <a:ext cx="1021303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476433" y="1803004"/>
            <a:ext cx="1021303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organization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55" name="Folded Corner 54"/>
          <p:cNvSpPr/>
          <p:nvPr/>
        </p:nvSpPr>
        <p:spPr>
          <a:xfrm>
            <a:off x="4314125" y="3245379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6" name="Folded Corner 55"/>
          <p:cNvSpPr/>
          <p:nvPr/>
        </p:nvSpPr>
        <p:spPr>
          <a:xfrm>
            <a:off x="4308285" y="2625093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7" name="Folded Corner 56"/>
          <p:cNvSpPr/>
          <p:nvPr/>
        </p:nvSpPr>
        <p:spPr>
          <a:xfrm>
            <a:off x="4311865" y="3859316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58" name="Folded Corner 57"/>
          <p:cNvSpPr/>
          <p:nvPr/>
        </p:nvSpPr>
        <p:spPr>
          <a:xfrm>
            <a:off x="5011914" y="3251445"/>
            <a:ext cx="630936" cy="570830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/>
            <a:r>
              <a:rPr lang="en-US" sz="9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5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879600"/>
            <a:ext cx="3421380" cy="2395448"/>
            <a:chOff x="5334000" y="1879600"/>
            <a:chExt cx="3421380" cy="239544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405505" cy="186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organization to the other organizations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other organizations will respond with updated information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38600"/>
            <a:ext cx="3897630" cy="1303586"/>
            <a:chOff x="762000" y="4038600"/>
            <a:chExt cx="3897630" cy="1303586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2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3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4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971800"/>
            <a:ext cx="3897630" cy="618013"/>
            <a:chOff x="762000" y="2971800"/>
            <a:chExt cx="3897630" cy="61801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29000"/>
              <a:ext cx="388175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40258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organization(s)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167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131</cp:revision>
  <dcterms:created xsi:type="dcterms:W3CDTF">2015-12-02T16:31:52Z</dcterms:created>
  <dcterms:modified xsi:type="dcterms:W3CDTF">2016-01-14T19:12:34Z</dcterms:modified>
</cp:coreProperties>
</file>