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9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i.masstech.org/Icon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381000" y="2060047"/>
            <a:ext cx="8382000" cy="3532717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512200" y="1566242"/>
            <a:ext cx="1967205" cy="292388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300" dirty="0" smtClean="0">
                <a:solidFill>
                  <a:srgbClr val="F37E2D"/>
                </a:solidFill>
              </a:rPr>
              <a:t>Add Organization Name</a:t>
            </a:r>
            <a:endParaRPr lang="en-US" sz="1300" dirty="0">
              <a:solidFill>
                <a:srgbClr val="F37E2D"/>
              </a:solidFill>
            </a:endParaRPr>
          </a:p>
        </p:txBody>
      </p:sp>
      <p:pic>
        <p:nvPicPr>
          <p:cNvPr id="29" name="Picture 28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553526"/>
            <a:ext cx="4059936" cy="2496312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>
            <a:off x="4063613" y="2243772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25" name="Folded Corner 24"/>
          <p:cNvSpPr/>
          <p:nvPr/>
        </p:nvSpPr>
        <p:spPr>
          <a:xfrm>
            <a:off x="4063613" y="4374197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74320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85800" y="274320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101090" y="4158107"/>
            <a:ext cx="12649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6550" y="4109864"/>
            <a:ext cx="1360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313732" y="3250005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6965083" y="3234083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 smtClean="0">
                <a:solidFill>
                  <a:srgbClr val="012653"/>
                </a:solidFill>
              </a:rPr>
              <a:t>Describe goal(s)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4" name="TextBox 5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19700" y="1879600"/>
            <a:ext cx="3432810" cy="2395448"/>
            <a:chOff x="5334000" y="1879600"/>
            <a:chExt cx="3181350" cy="239544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165475" cy="186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in story format:</a:t>
              </a:r>
            </a:p>
            <a:p>
              <a:endParaRPr lang="en-US" sz="1100" dirty="0"/>
            </a:p>
            <a:p>
              <a:r>
                <a:rPr lang="en-US" sz="1100" dirty="0" smtClean="0"/>
                <a:t>The type of patient(s) affected by the exchange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information will be exchanged by the initiating party to the other party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other party will respond with updated information</a:t>
              </a:r>
            </a:p>
            <a:p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4038600"/>
            <a:ext cx="3897630" cy="965031"/>
            <a:chOff x="762000" y="4038600"/>
            <a:chExt cx="3897630" cy="96503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or provider 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or provider 2</a:t>
              </a:r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971800"/>
            <a:ext cx="3897630" cy="618013"/>
            <a:chOff x="762000" y="2971800"/>
            <a:chExt cx="3897630" cy="61801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66445" y="3429000"/>
              <a:ext cx="3893185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Describe goal(s)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402580"/>
            <a:ext cx="3897630" cy="621338"/>
            <a:chOff x="762000" y="5402580"/>
            <a:chExt cx="3897630" cy="621338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Describe the information to be exchanged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organization(s)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3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3301</TotalTime>
  <Words>136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136</cp:revision>
  <dcterms:created xsi:type="dcterms:W3CDTF">2015-12-02T16:31:52Z</dcterms:created>
  <dcterms:modified xsi:type="dcterms:W3CDTF">2016-01-14T20:05:54Z</dcterms:modified>
</cp:coreProperties>
</file>